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DB479-8CBC-CE43-B56C-0280E9CA2B50}" v="3" dt="2018-10-25T20:34:28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.xml" Id="rId3" /><Relationship Type="http://schemas.openxmlformats.org/officeDocument/2006/relationships/theme" Target="theme/theme1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microsoft.com/office/2015/10/relationships/revisionInfo" Target="revisionInfo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9.xml" Id="rId10" /><Relationship Type="http://schemas.openxmlformats.org/officeDocument/2006/relationships/presProps" Target="presProps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382296"/>
          </a:xfrm>
        </p:spPr>
        <p:txBody>
          <a:bodyPr/>
          <a:lstStyle/>
          <a:p>
            <a:r>
              <a:rPr lang="en-US" sz="5400" b="1">
                <a:solidFill>
                  <a:srgbClr val="C00000"/>
                </a:solidFill>
                <a:latin typeface="Times New Roman"/>
                <a:cs typeface="Times New Roman"/>
              </a:rPr>
              <a:t>IRON MAIDEN: </a:t>
            </a:r>
            <a:br>
              <a:rPr lang="en-US" sz="5400" b="1">
                <a:solidFill>
                  <a:srgbClr val="C00000"/>
                </a:solidFill>
                <a:latin typeface="Times New Roman"/>
                <a:cs typeface="Times New Roman"/>
              </a:rPr>
            </a:br>
            <a:r>
              <a:rPr lang="en-US" sz="5400" b="1">
                <a:solidFill>
                  <a:srgbClr val="C00000"/>
                </a:solidFill>
                <a:latin typeface="Times New Roman"/>
                <a:cs typeface="Times New Roman"/>
              </a:rPr>
              <a:t>2 Minutes to Midnight</a:t>
            </a:r>
          </a:p>
        </p:txBody>
      </p:sp>
      <p:pic>
        <p:nvPicPr>
          <p:cNvPr id="5" name="Picture 5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899D5973-75B7-417D-A99F-2763AB41AF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3248" t="31008" r="23715" b="16150"/>
          <a:stretch/>
        </p:blipFill>
        <p:spPr>
          <a:xfrm>
            <a:off x="6096000" y="732247"/>
            <a:ext cx="5579775" cy="539350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7787D3-DEFF-4D58-BEE4-7DACABC01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4875212" y="4835012"/>
            <a:ext cx="3932237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BDE41477-220C-40D8-A572-8A18552A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0" y="1253103"/>
            <a:ext cx="5678007" cy="434831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FFB0629-A6C9-454B-97FE-F5859E18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56" y="-2260"/>
            <a:ext cx="6331973" cy="686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ook&#10;&#10;Description generated with high confidence">
            <a:extLst>
              <a:ext uri="{FF2B5EF4-FFF2-40B4-BE49-F238E27FC236}">
                <a16:creationId xmlns:a16="http://schemas.microsoft.com/office/drawing/2014/main" id="{F6B9043B-B91F-48FF-AA7E-51C6A48C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3688"/>
            <a:ext cx="12203501" cy="68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9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ky, outdoor, man, person&#10;&#10;Description generated with very high confidence">
            <a:extLst>
              <a:ext uri="{FF2B5EF4-FFF2-40B4-BE49-F238E27FC236}">
                <a16:creationId xmlns:a16="http://schemas.microsoft.com/office/drawing/2014/main" id="{678D3D4A-224D-40E3-BA6C-AC5B76A57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" y="-2842"/>
            <a:ext cx="4035219" cy="6863222"/>
          </a:xfrm>
          <a:prstGeom prst="rect">
            <a:avLst/>
          </a:prstGeom>
        </p:spPr>
      </p:pic>
      <p:pic>
        <p:nvPicPr>
          <p:cNvPr id="4" name="Picture 4" descr="A picture containing indoor, sky, building&#10;&#10;Description generated with high confidence">
            <a:extLst>
              <a:ext uri="{FF2B5EF4-FFF2-40B4-BE49-F238E27FC236}">
                <a16:creationId xmlns:a16="http://schemas.microsoft.com/office/drawing/2014/main" id="{D3C62066-54D4-489B-BBFA-2886B181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86" y="2662099"/>
            <a:ext cx="4388873" cy="4193150"/>
          </a:xfrm>
          <a:prstGeom prst="rect">
            <a:avLst/>
          </a:prstGeom>
        </p:spPr>
      </p:pic>
      <p:pic>
        <p:nvPicPr>
          <p:cNvPr id="6" name="Picture 6" descr="A picture containing bicycle, text, book&#10;&#10;Description generated with high confidence">
            <a:extLst>
              <a:ext uri="{FF2B5EF4-FFF2-40B4-BE49-F238E27FC236}">
                <a16:creationId xmlns:a16="http://schemas.microsoft.com/office/drawing/2014/main" id="{6A1F2A18-C1C6-4396-BAF9-CC5786CF7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164" y="-6122"/>
            <a:ext cx="3775586" cy="6865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1D4E3-1C24-4136-8A42-E77E7A8B1787}"/>
              </a:ext>
            </a:extLst>
          </p:cNvPr>
          <p:cNvSpPr txBox="1"/>
          <p:nvPr/>
        </p:nvSpPr>
        <p:spPr>
          <a:xfrm>
            <a:off x="4146755" y="366437"/>
            <a:ext cx="3910780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>
                <a:solidFill>
                  <a:srgbClr val="C00000"/>
                </a:solidFill>
                <a:cs typeface="Calibri"/>
              </a:rPr>
              <a:t>POWER BOOSTS!!!</a:t>
            </a:r>
          </a:p>
        </p:txBody>
      </p:sp>
    </p:spTree>
    <p:extLst>
      <p:ext uri="{BB962C8B-B14F-4D97-AF65-F5344CB8AC3E}">
        <p14:creationId xmlns:p14="http://schemas.microsoft.com/office/powerpoint/2010/main" val="2581228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photo, showing&#10;&#10;Description generated with high confidence">
            <a:extLst>
              <a:ext uri="{FF2B5EF4-FFF2-40B4-BE49-F238E27FC236}">
                <a16:creationId xmlns:a16="http://schemas.microsoft.com/office/drawing/2014/main" id="{25AF9A3F-BE14-4DBF-A7D6-70CC0E334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2875"/>
            <a:ext cx="12203501" cy="68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3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80EF-231A-4397-A35D-84E559EA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  <a:latin typeface="Times New Roman"/>
                <a:cs typeface="Times New Roman"/>
              </a:rPr>
              <a:t>Distinct Modes of Gameplay: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722A5-FBBD-4D30-B702-3271F1C2C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cs typeface="Calibri"/>
              </a:rPr>
              <a:t>Story Mode</a:t>
            </a:r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560CA-2681-4B1C-BD80-323B170857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cs typeface="Calibri"/>
              </a:rPr>
              <a:t>Story mode, players need to navigate their way through levels to perturb the physical challenges that stand in the way of Eddie’s ultimate freedom. 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4155A-5E4F-4B20-A1B0-125B4006C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cs typeface="Calibri"/>
              </a:rPr>
              <a:t>2 Player Mode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8B9B0-54D3-4DE6-AAA8-A0FAB54DBB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cs typeface="Calibri"/>
              </a:rPr>
              <a:t>2 player mode, fight along side a friend, (online, or locally) completing story mode. 2 Eds is better than one!</a:t>
            </a:r>
          </a:p>
          <a:p>
            <a:endParaRPr lang="en-US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582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4CEE-DB46-446F-B453-43485DC3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solidFill>
                  <a:srgbClr val="C00000"/>
                </a:solidFill>
                <a:cs typeface="Calibri Light"/>
              </a:rPr>
              <a:t>Unique Selling Points:</a:t>
            </a:r>
            <a:endParaRPr lang="en-US" sz="6000" b="1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5A335-2A26-45D6-873D-5866A51AB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06" y="185020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cs typeface="Calibri"/>
              </a:rPr>
              <a:t>Countless levels to uncover and master</a:t>
            </a:r>
          </a:p>
          <a:p>
            <a:r>
              <a:rPr lang="en-US">
                <a:solidFill>
                  <a:srgbClr val="C00000"/>
                </a:solidFill>
                <a:cs typeface="Calibri"/>
              </a:rPr>
              <a:t>Defeat hordes of Hell Demons who stand in your way of freedom</a:t>
            </a:r>
          </a:p>
          <a:p>
            <a:r>
              <a:rPr lang="en-US">
                <a:solidFill>
                  <a:srgbClr val="C00000"/>
                </a:solidFill>
                <a:cs typeface="Calibri"/>
              </a:rPr>
              <a:t>8-bit versions of songs by the band Iron Maiden</a:t>
            </a:r>
          </a:p>
          <a:p>
            <a:r>
              <a:rPr lang="en-US">
                <a:solidFill>
                  <a:srgbClr val="C00000"/>
                </a:solidFill>
                <a:cs typeface="Calibri"/>
              </a:rPr>
              <a:t>Use the environmental boosts to become different versions of Eddie- giving you weapon bonuses</a:t>
            </a:r>
          </a:p>
          <a:p>
            <a:r>
              <a:rPr lang="en-US">
                <a:solidFill>
                  <a:srgbClr val="C00000"/>
                </a:solidFill>
                <a:cs typeface="Calibri"/>
              </a:rPr>
              <a:t>Great appeal for nostalgic fans of both retro games, and Metal!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993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A033-47FC-4139-B323-2F8BC97C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Competitive Products: </a:t>
            </a:r>
            <a:endParaRPr lang="en-US" b="1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38DEDD0-5B3A-4680-9161-4B1BF8ED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>
                <a:cs typeface="Calibri"/>
              </a:rPr>
              <a:t>Double Dragon</a:t>
            </a:r>
          </a:p>
          <a:p>
            <a:r>
              <a:rPr lang="en-US" sz="1800">
                <a:cs typeface="Calibri"/>
              </a:rPr>
              <a:t>Golden Axe</a:t>
            </a:r>
          </a:p>
          <a:p>
            <a:r>
              <a:rPr lang="en-US" sz="1800">
                <a:cs typeface="Calibri"/>
              </a:rPr>
              <a:t>Brutal Legend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A picture containing outdoor, tree&#10;&#10;Description generated with high confidence">
            <a:extLst>
              <a:ext uri="{FF2B5EF4-FFF2-40B4-BE49-F238E27FC236}">
                <a16:creationId xmlns:a16="http://schemas.microsoft.com/office/drawing/2014/main" id="{AC872EDC-AB34-4D1D-9890-28FDE6E9D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-4"/>
          <a:stretch/>
        </p:blipFill>
        <p:spPr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1" name="Picture 4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486E4FF7-D642-4C6C-BEB3-B6716DF4E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72" r="4308" b="1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2A7C3E4A-CD83-4047-AEBE-1E5066A8B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70" r="8774" b="2"/>
          <a:stretch/>
        </p:blipFill>
        <p:spPr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627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lipart, snow&#10;&#10;Description generated with very high confidence">
            <a:extLst>
              <a:ext uri="{FF2B5EF4-FFF2-40B4-BE49-F238E27FC236}">
                <a16:creationId xmlns:a16="http://schemas.microsoft.com/office/drawing/2014/main" id="{E67957A8-1981-4D65-B162-01B1A260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33" y="181937"/>
            <a:ext cx="12505424" cy="66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1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9F31-915B-407A-BA2E-E65E915A10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334567" cy="6219661"/>
          </a:xfrm>
        </p:spPr>
        <p:txBody>
          <a:bodyPr>
            <a:normAutofit fontScale="90000"/>
          </a:bodyPr>
          <a:lstStyle/>
          <a:p>
            <a:r>
              <a:rPr lang="en-US" sz="6000" b="1" u="sng">
                <a:solidFill>
                  <a:srgbClr val="C00000"/>
                </a:solidFill>
                <a:cs typeface="Calibri Light"/>
              </a:rPr>
              <a:t>Intended Game System:</a:t>
            </a:r>
            <a:r>
              <a:rPr lang="en-US" sz="6000">
                <a:solidFill>
                  <a:srgbClr val="C00000"/>
                </a:solidFill>
                <a:cs typeface="Calibri Light"/>
              </a:rPr>
              <a:t> Xbox One</a:t>
            </a:r>
            <a:br>
              <a:rPr lang="en-US" sz="6000">
                <a:solidFill>
                  <a:srgbClr val="C00000"/>
                </a:solidFill>
                <a:cs typeface="Calibri Light"/>
              </a:rPr>
            </a:br>
            <a:br>
              <a:rPr lang="en-US" sz="6000">
                <a:solidFill>
                  <a:srgbClr val="C00000"/>
                </a:solidFill>
                <a:cs typeface="Calibri Light"/>
              </a:rPr>
            </a:br>
            <a:r>
              <a:rPr lang="en-US" sz="6000" b="1" u="sng">
                <a:solidFill>
                  <a:srgbClr val="C00000"/>
                </a:solidFill>
                <a:cs typeface="Calibri Light"/>
              </a:rPr>
              <a:t>Target age of players</a:t>
            </a:r>
            <a:r>
              <a:rPr lang="en-US" sz="6000" u="sng">
                <a:solidFill>
                  <a:srgbClr val="C00000"/>
                </a:solidFill>
                <a:cs typeface="Calibri Light"/>
              </a:rPr>
              <a:t>:</a:t>
            </a:r>
            <a:r>
              <a:rPr lang="en-US" sz="6000">
                <a:solidFill>
                  <a:srgbClr val="C00000"/>
                </a:solidFill>
                <a:cs typeface="Calibri Light"/>
              </a:rPr>
              <a:t> 13+</a:t>
            </a:r>
            <a:br>
              <a:rPr lang="en-US" sz="6000">
                <a:solidFill>
                  <a:srgbClr val="C00000"/>
                </a:solidFill>
                <a:cs typeface="Calibri Light"/>
              </a:rPr>
            </a:br>
            <a:endParaRPr lang="en-US" sz="6000">
              <a:solidFill>
                <a:srgbClr val="C00000"/>
              </a:solidFill>
              <a:cs typeface="Calibri Light"/>
            </a:endParaRPr>
          </a:p>
          <a:p>
            <a:r>
              <a:rPr lang="en-US" sz="6000" b="1" u="sng">
                <a:solidFill>
                  <a:srgbClr val="C00000"/>
                </a:solidFill>
                <a:cs typeface="Calibri Light"/>
              </a:rPr>
              <a:t>Intended ESRB Rating:</a:t>
            </a:r>
            <a:r>
              <a:rPr lang="en-US" sz="6000">
                <a:solidFill>
                  <a:srgbClr val="C00000"/>
                </a:solidFill>
                <a:cs typeface="Calibri Light"/>
              </a:rPr>
              <a:t> T (13+) Blood, mild language, violence</a:t>
            </a:r>
          </a:p>
          <a:p>
            <a:br>
              <a:rPr lang="en-US">
                <a:cs typeface="Calibri Light"/>
              </a:rPr>
            </a:b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163480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D5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tx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1745AA0A-70D7-460B-8170-51216E17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636" y="-1883497"/>
            <a:ext cx="3558924" cy="993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8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oup of people standing in front of a crowd&#10;&#10;Description generated with very high confidence">
            <a:extLst>
              <a:ext uri="{FF2B5EF4-FFF2-40B4-BE49-F238E27FC236}">
                <a16:creationId xmlns:a16="http://schemas.microsoft.com/office/drawing/2014/main" id="{8E6CD299-0C7A-4BFD-90C5-C21F5E937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" t="186" r="-1024" b="4283"/>
          <a:stretch/>
        </p:blipFill>
        <p:spPr>
          <a:xfrm>
            <a:off x="-350807" y="-159359"/>
            <a:ext cx="12649212" cy="73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4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on a stage&#10;&#10;Description generated with very high confidence">
            <a:extLst>
              <a:ext uri="{FF2B5EF4-FFF2-40B4-BE49-F238E27FC236}">
                <a16:creationId xmlns:a16="http://schemas.microsoft.com/office/drawing/2014/main" id="{47F0BA25-7007-476A-AAD7-D10442B7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3" y="-2336"/>
            <a:ext cx="12246634" cy="686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49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oup of people standing in front of a crowd&#10;&#10;Description generated with high confidence">
            <a:extLst>
              <a:ext uri="{FF2B5EF4-FFF2-40B4-BE49-F238E27FC236}">
                <a16:creationId xmlns:a16="http://schemas.microsoft.com/office/drawing/2014/main" id="{D5E078B4-4620-4E42-81B0-7F4A1297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1437"/>
            <a:ext cx="12203501" cy="68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5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53A5A-D744-4CBD-8EE2-AC5DCFD0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981199"/>
          </a:xfrm>
        </p:spPr>
        <p:txBody>
          <a:bodyPr>
            <a:noAutofit/>
          </a:bodyPr>
          <a:lstStyle/>
          <a:p>
            <a:r>
              <a:rPr lang="en-US" sz="6600" b="1">
                <a:solidFill>
                  <a:srgbClr val="C00000"/>
                </a:solidFill>
                <a:latin typeface="Times New Roman"/>
                <a:cs typeface="Times New Roman"/>
              </a:rPr>
              <a:t>YOU'RE DEAD!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D793F75-363A-4ACF-8AD3-6F0D9C47B92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762" b="15762"/>
          <a:stretch/>
        </p:blipFill>
        <p:spPr>
          <a:xfrm>
            <a:off x="4199963" y="4199"/>
            <a:ext cx="7991166" cy="685236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934B0-B0F7-4E7D-B814-57FB41CAC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0800000" flipV="1">
            <a:off x="922167" y="2986815"/>
            <a:ext cx="3833915" cy="32581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b="1" i="1">
                <a:solidFill>
                  <a:srgbClr val="C00000"/>
                </a:solidFill>
                <a:latin typeface="Times New Roman"/>
                <a:cs typeface="Times New Roman"/>
              </a:rPr>
              <a:t>GAME OVER???</a:t>
            </a:r>
          </a:p>
        </p:txBody>
      </p:sp>
    </p:spTree>
    <p:extLst>
      <p:ext uri="{BB962C8B-B14F-4D97-AF65-F5344CB8AC3E}">
        <p14:creationId xmlns:p14="http://schemas.microsoft.com/office/powerpoint/2010/main" val="233462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9FC6-DFFA-4364-884E-250ABEFF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1">
                <a:solidFill>
                  <a:srgbClr val="C00000"/>
                </a:solidFill>
                <a:cs typeface="Calibri Light"/>
              </a:rPr>
              <a:t>NOT YET...</a:t>
            </a:r>
          </a:p>
        </p:txBody>
      </p:sp>
      <p:pic>
        <p:nvPicPr>
          <p:cNvPr id="5" name="Picture 5" descr="A large fire in a dark room&#10;&#10;Description generated with high confidence">
            <a:extLst>
              <a:ext uri="{FF2B5EF4-FFF2-40B4-BE49-F238E27FC236}">
                <a16:creationId xmlns:a16="http://schemas.microsoft.com/office/drawing/2014/main" id="{30BA94BF-4A30-4159-9882-8DCB3034E5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0423" r="10423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5F70D-BE38-481B-893E-4786AC7A3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>
                <a:solidFill>
                  <a:srgbClr val="C00000"/>
                </a:solidFill>
                <a:cs typeface="Calibri"/>
              </a:rPr>
              <a:t>Welcome to HELL!!!</a:t>
            </a:r>
            <a:endParaRPr lang="en-US" sz="66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book, text&#10;&#10;Description generated with very high confidence">
            <a:extLst>
              <a:ext uri="{FF2B5EF4-FFF2-40B4-BE49-F238E27FC236}">
                <a16:creationId xmlns:a16="http://schemas.microsoft.com/office/drawing/2014/main" id="{A8E819FF-0CB2-4E2E-9107-CF0366F7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4" y="643467"/>
            <a:ext cx="85380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9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IRON MAIDEN:  2 Minutes to Midnight</vt:lpstr>
      <vt:lpstr>Intended Game System: Xbox One  Target age of players: 13+  Intended ESRB Rating: T (13+) Blood, mild language, violence  </vt:lpstr>
      <vt:lpstr>PowerPoint Presentation</vt:lpstr>
      <vt:lpstr>PowerPoint Presentation</vt:lpstr>
      <vt:lpstr>PowerPoint Presentation</vt:lpstr>
      <vt:lpstr>PowerPoint Presentation</vt:lpstr>
      <vt:lpstr>YOU'RE DEAD!</vt:lpstr>
      <vt:lpstr>NOT YET...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Distinct Modes of Gameplay:</vt:lpstr>
      <vt:lpstr>Unique Selling Points:</vt:lpstr>
      <vt:lpstr>Competitive Products: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2018-10-25T20:42:38Z</dcterms:modified>
</cp:coreProperties>
</file>